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8" r:id="rId5"/>
    <p:sldId id="265" r:id="rId6"/>
    <p:sldId id="269" r:id="rId7"/>
    <p:sldId id="27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279"/>
    <a:srgbClr val="C73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6494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41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4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50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98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51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34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78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99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79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67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95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D177-0CA2-4B3E-B3C2-E52C4FDB4C1F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1C3E-A13E-4490-92E9-778C8DEF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37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70" y="5796276"/>
            <a:ext cx="2382230" cy="67481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8857" y="2101909"/>
            <a:ext cx="9144000" cy="165576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71296" y="2559872"/>
            <a:ext cx="84494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1B4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Informations pratiques à destination des MED5</a:t>
            </a:r>
          </a:p>
          <a:p>
            <a:pPr algn="ctr"/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(2022-2023)</a:t>
            </a:r>
          </a:p>
          <a:p>
            <a:pPr algn="ctr"/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Réforme du 2</a:t>
            </a:r>
            <a:r>
              <a:rPr lang="fr-FR" sz="3200" baseline="300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ème</a:t>
            </a: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cycle</a:t>
            </a:r>
            <a:endParaRPr lang="fr-FR" sz="3200" dirty="0">
              <a:solidFill>
                <a:srgbClr val="C73C3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6243" y="5324488"/>
            <a:ext cx="5719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https://medecine.univ-lille.fr/formation-initiale/r2c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1"/>
    </mc:Choice>
    <mc:Fallback xmlns="">
      <p:transition spd="slow" advTm="14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70" y="5796276"/>
            <a:ext cx="2382230" cy="67481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8857" y="2101909"/>
            <a:ext cx="9144000" cy="165576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71296" y="2017990"/>
            <a:ext cx="8449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1B4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Dates importantes à retenir !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EDN blancs 6-8 septembre 2023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EDN (1</a:t>
            </a:r>
            <a:r>
              <a:rPr lang="fr-FR" sz="3200" baseline="300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ère</a:t>
            </a: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session) semaine du 16 octobre 2023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EDN (2</a:t>
            </a:r>
            <a:r>
              <a:rPr lang="fr-FR" sz="3200" baseline="300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nde</a:t>
            </a: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session rattrapage) 16-17 janvier 2024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ECOS nationaux semaine du 27 mai 2024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Matching en septembre 2024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8"/>
    </mc:Choice>
    <mc:Fallback xmlns="">
      <p:transition spd="slow" advTm="2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70" y="5796276"/>
            <a:ext cx="2382230" cy="67481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8857" y="2101909"/>
            <a:ext cx="9144000" cy="165576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61292" y="1411321"/>
            <a:ext cx="102694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1B4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Connaissances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Contenu des épreuves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épreuves de 3h avec chacune 90 à 110 questions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épreuve de LCA avec 2 articles (13 à 17 questions par article)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Modalités docimologiques dans les DP et QI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Zones à pointer (ZAP)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QROC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Menu déroulant possible dans les KFP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QRM, QRU et QRM One best</a:t>
            </a:r>
            <a:endParaRPr lang="fr-FR" sz="32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 algn="ctr">
              <a:buFontTx/>
              <a:buChar char="-"/>
            </a:pPr>
            <a:endParaRPr lang="fr-FR" sz="3200" dirty="0" smtClean="0">
              <a:solidFill>
                <a:srgbClr val="C73C3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32"/>
    </mc:Choice>
    <mc:Fallback xmlns="">
      <p:transition spd="slow" advTm="34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70" y="5796276"/>
            <a:ext cx="2382230" cy="67481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8857" y="2101909"/>
            <a:ext cx="9144000" cy="165576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61292" y="1411321"/>
            <a:ext cx="10269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1B4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Connaissances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Tableau de hiérarchisation avec 367 items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u="sng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Rang A</a:t>
            </a: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validant et classant avec le fameux seuil de 14/20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 note &lt;14/20 à la 1</a:t>
            </a:r>
            <a:r>
              <a:rPr lang="fr-FR" sz="3200" baseline="300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ère</a:t>
            </a: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session = rattrapage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 note &lt;14/20 au rattrapage = redoublement mais conservation de la note obtenue à la 1</a:t>
            </a:r>
            <a:r>
              <a:rPr lang="fr-FR" sz="3200" baseline="300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ère</a:t>
            </a: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session !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u="sng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Rang B</a:t>
            </a: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classant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Pondération en fonction des 13 familles de spécialités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 classements utilisés pour le matching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80"/>
    </mc:Choice>
    <mc:Fallback xmlns="">
      <p:transition spd="slow" advTm="49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70" y="5796276"/>
            <a:ext cx="2382230" cy="67481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8857" y="2101909"/>
            <a:ext cx="9144000" cy="165576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61292" y="1581271"/>
            <a:ext cx="102694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1B4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 ou Parcours d’Orientation Professionnelle 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validation des points de parcours se fait à partir de l’entrée des études supérieures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L’évaluation est locale au sein de la faculté de Médecine de Lille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Remontée des points du POP début juillet 2024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215" y="6286427"/>
            <a:ext cx="795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Vos référents POP à l'UFR3S - Médecine</a:t>
            </a:r>
            <a:r>
              <a:rPr lang="fr-FR" dirty="0"/>
              <a:t> : Pr Sophie GAUTIER et Dr Romain NICOT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215" y="5704717"/>
            <a:ext cx="1177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Démonstration pour le logiciel POP à destination des </a:t>
            </a:r>
            <a:r>
              <a:rPr lang="fr-FR" b="1" dirty="0" smtClean="0"/>
              <a:t>étudiants </a:t>
            </a:r>
            <a:r>
              <a:rPr lang="fr-FR" b="1" dirty="0"/>
              <a:t>: https://medecine.univ-lille.fr/formation-initiale/r2c/pop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2"/>
    </mc:Choice>
    <mc:Fallback xmlns="">
      <p:transition spd="slow" advTm="23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70" y="5796276"/>
            <a:ext cx="2382230" cy="67481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8857" y="2101909"/>
            <a:ext cx="9144000" cy="165576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4445" y="2037762"/>
            <a:ext cx="113884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1B4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 facultaires - Compétences</a:t>
            </a:r>
          </a:p>
          <a:p>
            <a:pPr marL="457200" indent="-457200" algn="ctr">
              <a:buFontTx/>
              <a:buChar char="-"/>
            </a:pPr>
            <a:r>
              <a:rPr lang="fr-FR" sz="3200" dirty="0" smtClean="0">
                <a:solidFill>
                  <a:srgbClr val="C73C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Permettent la validation du Certificat de Compétences Cliniques (CCC)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MED4 : 20 % (2 stations)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MED5 : 30 % (5 stations)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MED6 : 50 % (10 stations)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moyenne des 3 ECOS doit être ≥ 10/20 pour valider le CCC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215" y="5903167"/>
            <a:ext cx="795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Votre référente CCC </a:t>
            </a:r>
            <a:r>
              <a:rPr lang="fr-FR" b="1" dirty="0"/>
              <a:t>à l'UFR3S - Médecine</a:t>
            </a:r>
            <a:r>
              <a:rPr lang="fr-FR" dirty="0"/>
              <a:t> : </a:t>
            </a:r>
            <a:r>
              <a:rPr lang="fr-FR" dirty="0" smtClean="0"/>
              <a:t>Dr Marie TITECAT</a:t>
            </a:r>
            <a:endParaRPr lang="fr-FR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8"/>
    </mc:Choice>
    <mc:Fallback xmlns="">
      <p:transition spd="slow" advTm="28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70" y="5796276"/>
            <a:ext cx="2382230" cy="67481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8857" y="2101909"/>
            <a:ext cx="9144000" cy="1655762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4445" y="2037762"/>
            <a:ext cx="113884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1B4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 nationaux - Compétences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365 situations de départ disponibles sur le site de l’UNESS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Evaluation des stations, qui se dérouleront au sein de la Faculté de Médecine de Lille, par un jury de 2 membres dont 1 extérieur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Grille standardisée et nationale de notation de chaque épreuve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Note requise ≥ 10/20 sans rattrapage 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4"/>
    </mc:Choice>
    <mc:Fallback xmlns="">
      <p:transition spd="slow" advTm="3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380</Words>
  <Application>Microsoft Office PowerPoint</Application>
  <PresentationFormat>Grand écran</PresentationFormat>
  <Paragraphs>59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Light</vt:lpstr>
      <vt:lpstr>Wingdings</vt:lpstr>
      <vt:lpstr>Thème Office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Aurelie Halipre</dc:creator>
  <cp:lastModifiedBy>Magali LANCE</cp:lastModifiedBy>
  <cp:revision>15</cp:revision>
  <dcterms:created xsi:type="dcterms:W3CDTF">2022-02-17T06:43:18Z</dcterms:created>
  <dcterms:modified xsi:type="dcterms:W3CDTF">2022-12-07T07:27:12Z</dcterms:modified>
</cp:coreProperties>
</file>